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B507DA-73C5-4875-A368-1B8B79191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E525D8A-7C6F-4A64-83DE-541FD17CF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8D3E72-0961-459D-8561-CB195C6BE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F9151AD-73F8-470C-B196-5F72F2FC6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B9B7E29-014A-434D-9198-3F1A22986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720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E8C260-9541-48EB-AD51-EB6BD78FB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CBFEEF8-301C-4D9A-A449-FE43ABBCD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8C0255B-A7C6-4818-A5D1-E0DD40F35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B43B0E-8692-40BA-AC68-A257FFC9A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F71D79-D525-418C-87EF-BCB3B8538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159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1B0D7A5-2275-40B9-8B77-760FF7DD5B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CFE394A-1C9F-4A44-AA7B-E25237E02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11C01F-BD39-45F8-B597-B93A0366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7F75403-5E8E-476C-9B68-7EFB71FDD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5B5BFB8-D9C8-4A96-876B-0E310E48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63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379995-2EBA-4433-824C-987E52A28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3EA81D-7B1C-40E5-87DE-3C9BA083C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81E0B1B-CD2A-4BF7-8154-742974C6B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326E7C-1B2C-487D-BF69-3E97A2FFC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B991511-5381-487A-BAF6-7ABB9717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17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5095F5-0577-4677-9895-68C0A616F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74CCB2D-F02B-417A-8C64-2B77A1844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C0FAAB-5F5A-4485-8D7A-A21AC986D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4DA0E4-D463-4B7B-9203-429B4EDC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1929AA2-0947-469E-B77D-45E45FCBC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3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DFE67B-7C7C-45F6-947E-4D7D7FF13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604712-DE7E-4A3C-BAF8-3E07AD81C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4452EA-6A34-43BC-849E-677DA7739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1D394F8-86E7-4FC5-BCD5-5335EF234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EDD53A6-FA42-4CFC-B25F-F177E935E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131FB7B-C8DE-4443-91EB-1E2F4C228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555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9B41B4-1CF5-49C1-A470-5A8D98F1A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A005F50-7A41-4945-B3C4-2076581BF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E9D19BA-0B3B-407C-969D-0DC9D6F4C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B0519FE-5ADD-49D0-8170-4FB5F05E8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04B14A0-4EB1-4B8F-8D1E-9724B0516A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A2D69DF-C49D-40AE-BDA7-50640362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5D173A7-7A4D-4928-BE92-2F871C785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5A7E399-A9B0-4856-A92B-57225262A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61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CCF050-CBA3-488E-B169-A2B5BCEAA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DCDE655-54E6-4363-A4A5-41FEB1A7E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37C073B-1345-4DF1-B7E8-DF4E0547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F6C2BE5-7E1A-4DC4-A8B3-05E73E65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05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DAAF5B2-E0E2-4DCF-9787-88E7289FA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9D48AB3-C396-4D2B-B523-5DB7EED6B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403AB06-D892-44CD-9272-DB75067F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093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8EC645-7D5C-4FF9-A746-CB8C0BB0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7F1FEE-47A2-4F76-BF0D-7AFCA6965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E7501E9-CAC3-4C3E-92EE-52EF9AD8B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7E2B66E-E79D-4DE1-BFC6-B99005F39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B318104-2583-4A72-BA74-F4B4E951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C5926A8-044D-498A-8442-44EFE6A7B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07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77A02B-EF60-40E1-9ADD-5B38256C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7EC27A4-583E-499C-8E7E-B52618C42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89313DB-C235-427A-A0CB-212409AF9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B7E17EA-18E6-4687-A6BF-C75913AB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B27118D-6D6D-4FD7-8053-F2DBB018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548C5F8-71B5-4FFE-8B47-484A5C81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73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6496F6D-E321-48D1-B62D-DCA46EA05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94318E4-0331-4C97-85A6-4108872A7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511AED-3B51-4174-A0BC-87F974F80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6310D-ADC5-4472-9003-AFFDB852637F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8E6CA2-FFA7-4AE5-90C3-EF468B388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FEFAE7-776C-4218-B3B6-0839E5D4B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08D26-8E35-400C-84EF-EAB4C81E74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04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838F0D-8221-4B1F-9D68-142E5FC15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91327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sz="9600" dirty="0"/>
              <a:t>測 試 用</a:t>
            </a:r>
          </a:p>
        </p:txBody>
      </p:sp>
    </p:spTree>
    <p:extLst>
      <p:ext uri="{BB962C8B-B14F-4D97-AF65-F5344CB8AC3E}">
        <p14:creationId xmlns:p14="http://schemas.microsoft.com/office/powerpoint/2010/main" val="984753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測 試 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測 試 用</dc:title>
  <dc:creator>Butterfly</dc:creator>
  <cp:lastModifiedBy>Butterfly</cp:lastModifiedBy>
  <cp:revision>1</cp:revision>
  <dcterms:created xsi:type="dcterms:W3CDTF">2022-02-15T06:24:48Z</dcterms:created>
  <dcterms:modified xsi:type="dcterms:W3CDTF">2022-02-15T06:25:26Z</dcterms:modified>
</cp:coreProperties>
</file>